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191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178820-6CE7-5940-BDA4-7B54517532A6}"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178820-6CE7-5940-BDA4-7B54517532A6}"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178820-6CE7-5940-BDA4-7B54517532A6}"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178820-6CE7-5940-BDA4-7B54517532A6}"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178820-6CE7-5940-BDA4-7B54517532A6}" type="datetimeFigureOut">
              <a:rPr lang="en-US" smtClean="0"/>
              <a:t>3/5/14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178820-6CE7-5940-BDA4-7B54517532A6}"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178820-6CE7-5940-BDA4-7B54517532A6}" type="datetimeFigureOut">
              <a:rPr lang="en-US" smtClean="0"/>
              <a:t>3/5/14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178820-6CE7-5940-BDA4-7B54517532A6}" type="datetimeFigureOut">
              <a:rPr lang="en-US" smtClean="0"/>
              <a:t>3/5/14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178820-6CE7-5940-BDA4-7B54517532A6}" type="datetimeFigureOut">
              <a:rPr lang="en-US" smtClean="0"/>
              <a:t>3/5/14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178820-6CE7-5940-BDA4-7B54517532A6}"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178820-6CE7-5940-BDA4-7B54517532A6}" type="datetimeFigureOut">
              <a:rPr lang="en-US" smtClean="0"/>
              <a:t>3/5/14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B5085F-57B0-F84A-AFB2-84EB0CCAFE02}"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178820-6CE7-5940-BDA4-7B54517532A6}" type="datetimeFigureOut">
              <a:rPr lang="en-US" smtClean="0"/>
              <a:t>3/5/14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B5085F-57B0-F84A-AFB2-84EB0CCAFE02}"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oney.cnn.com/2010/07/30/news/economy/black_pay_gap_persist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Martin Luther King Jr. </a:t>
            </a:r>
            <a:endParaRPr lang="en-US" dirty="0"/>
          </a:p>
        </p:txBody>
      </p:sp>
      <p:sp>
        <p:nvSpPr>
          <p:cNvPr id="3" name="Subtitle 2"/>
          <p:cNvSpPr>
            <a:spLocks noGrp="1"/>
          </p:cNvSpPr>
          <p:nvPr>
            <p:ph type="subTitle" idx="1"/>
          </p:nvPr>
        </p:nvSpPr>
        <p:spPr/>
        <p:txBody>
          <a:bodyPr/>
          <a:lstStyle/>
          <a:p>
            <a:r>
              <a:rPr lang="en-US" dirty="0" smtClean="0"/>
              <a:t>Meeker</a:t>
            </a:r>
            <a:endParaRPr lang="en-US" dirty="0"/>
          </a:p>
        </p:txBody>
      </p:sp>
    </p:spTree>
    <p:extLst>
      <p:ext uri="{BB962C8B-B14F-4D97-AF65-F5344CB8AC3E}">
        <p14:creationId xmlns:p14="http://schemas.microsoft.com/office/powerpoint/2010/main" val="3173752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a:t>
            </a:r>
            <a:endParaRPr lang="en-US" dirty="0"/>
          </a:p>
        </p:txBody>
      </p:sp>
      <p:sp>
        <p:nvSpPr>
          <p:cNvPr id="3" name="Content Placeholder 2"/>
          <p:cNvSpPr>
            <a:spLocks noGrp="1"/>
          </p:cNvSpPr>
          <p:nvPr>
            <p:ph idx="1"/>
          </p:nvPr>
        </p:nvSpPr>
        <p:spPr/>
        <p:txBody>
          <a:bodyPr/>
          <a:lstStyle/>
          <a:p>
            <a:r>
              <a:rPr lang="en-US" dirty="0" smtClean="0"/>
              <a:t>I was born on January 15, 1929</a:t>
            </a:r>
          </a:p>
          <a:p>
            <a:r>
              <a:rPr lang="en-US" dirty="0" smtClean="0"/>
              <a:t>Graduated from Booker T. High school</a:t>
            </a:r>
          </a:p>
          <a:p>
            <a:r>
              <a:rPr lang="en-US" dirty="0" smtClean="0"/>
              <a:t>Graduated from Morehead College and became a Baptist priest</a:t>
            </a:r>
          </a:p>
          <a:p>
            <a:r>
              <a:rPr lang="en-US" dirty="0" smtClean="0"/>
              <a:t>Named Time Magazines Person of the Year and have a Nobel Prize</a:t>
            </a:r>
          </a:p>
          <a:p>
            <a:r>
              <a:rPr lang="en-US" dirty="0" smtClean="0"/>
              <a:t>Fought for African American rights </a:t>
            </a:r>
          </a:p>
        </p:txBody>
      </p:sp>
    </p:spTree>
    <p:extLst>
      <p:ext uri="{BB962C8B-B14F-4D97-AF65-F5344CB8AC3E}">
        <p14:creationId xmlns:p14="http://schemas.microsoft.com/office/powerpoint/2010/main" val="4181413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Fighting for Civil Rights</a:t>
            </a:r>
            <a:endParaRPr lang="en-US" dirty="0"/>
          </a:p>
        </p:txBody>
      </p:sp>
      <p:sp>
        <p:nvSpPr>
          <p:cNvPr id="3" name="Content Placeholder 2"/>
          <p:cNvSpPr>
            <a:spLocks noGrp="1"/>
          </p:cNvSpPr>
          <p:nvPr>
            <p:ph idx="1"/>
          </p:nvPr>
        </p:nvSpPr>
        <p:spPr/>
        <p:txBody>
          <a:bodyPr/>
          <a:lstStyle/>
          <a:p>
            <a:r>
              <a:rPr lang="en-US" dirty="0" smtClean="0"/>
              <a:t>CCL speech in Washington </a:t>
            </a:r>
          </a:p>
          <a:p>
            <a:r>
              <a:rPr lang="en-US" dirty="0" smtClean="0"/>
              <a:t>Helped pass the first Civil Rights Bill</a:t>
            </a:r>
          </a:p>
          <a:p>
            <a:r>
              <a:rPr lang="en-US" dirty="0" smtClean="0"/>
              <a:t>Passed the Voting Rights Act</a:t>
            </a:r>
          </a:p>
          <a:p>
            <a:r>
              <a:rPr lang="en-US" dirty="0" smtClean="0"/>
              <a:t>All protests I took part in are non-violent protests/sit ins</a:t>
            </a:r>
          </a:p>
          <a:p>
            <a:r>
              <a:rPr lang="en-US" dirty="0" smtClean="0"/>
              <a:t>After civil rights and the voting act bill, I work on getting African Americans equal pay</a:t>
            </a:r>
          </a:p>
          <a:p>
            <a:r>
              <a:rPr lang="en-US" dirty="0" smtClean="0"/>
              <a:t>Video Clip</a:t>
            </a:r>
            <a:endParaRPr lang="en-US" dirty="0"/>
          </a:p>
        </p:txBody>
      </p:sp>
    </p:spTree>
    <p:extLst>
      <p:ext uri="{BB962C8B-B14F-4D97-AF65-F5344CB8AC3E}">
        <p14:creationId xmlns:p14="http://schemas.microsoft.com/office/powerpoint/2010/main" val="2797789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Connections to CH 6</a:t>
            </a:r>
            <a:endParaRPr lang="en-US" dirty="0"/>
          </a:p>
        </p:txBody>
      </p:sp>
      <p:sp>
        <p:nvSpPr>
          <p:cNvPr id="3" name="Content Placeholder 2"/>
          <p:cNvSpPr>
            <a:spLocks noGrp="1"/>
          </p:cNvSpPr>
          <p:nvPr>
            <p:ph idx="1"/>
          </p:nvPr>
        </p:nvSpPr>
        <p:spPr/>
        <p:txBody>
          <a:bodyPr/>
          <a:lstStyle/>
          <a:p>
            <a:r>
              <a:rPr lang="en-US" dirty="0" smtClean="0"/>
              <a:t>Brown v. Board of Education of Topeka</a:t>
            </a:r>
          </a:p>
          <a:p>
            <a:r>
              <a:rPr lang="en-US" dirty="0" smtClean="0"/>
              <a:t>Separate but equal was not equal</a:t>
            </a:r>
          </a:p>
          <a:p>
            <a:r>
              <a:rPr lang="en-US" dirty="0" smtClean="0"/>
              <a:t>This win in the court system integrated some schools and African Americans got a better education in what were considered “better white schools”</a:t>
            </a:r>
            <a:endParaRPr lang="en-US" dirty="0"/>
          </a:p>
        </p:txBody>
      </p:sp>
    </p:spTree>
    <p:extLst>
      <p:ext uri="{BB962C8B-B14F-4D97-AF65-F5344CB8AC3E}">
        <p14:creationId xmlns:p14="http://schemas.microsoft.com/office/powerpoint/2010/main" val="3853245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Connections to CH 6</a:t>
            </a:r>
            <a:endParaRPr lang="en-US" dirty="0"/>
          </a:p>
        </p:txBody>
      </p:sp>
      <p:sp>
        <p:nvSpPr>
          <p:cNvPr id="3" name="Content Placeholder 2"/>
          <p:cNvSpPr>
            <a:spLocks noGrp="1"/>
          </p:cNvSpPr>
          <p:nvPr>
            <p:ph idx="1"/>
          </p:nvPr>
        </p:nvSpPr>
        <p:spPr/>
        <p:txBody>
          <a:bodyPr/>
          <a:lstStyle/>
          <a:p>
            <a:r>
              <a:rPr lang="en-US" dirty="0" smtClean="0"/>
              <a:t>African Americans on average make less than any other race, which can lead to poor living environments (214) which can lead to absences at school, or maybe not being able to afford the supplies needed for the school. (CNN Money)</a:t>
            </a:r>
          </a:p>
          <a:p>
            <a:r>
              <a:rPr lang="en-US" dirty="0" smtClean="0"/>
              <a:t>Talk with groups on what else money could have an impact on learning for different races</a:t>
            </a:r>
            <a:endParaRPr lang="en-US" dirty="0"/>
          </a:p>
        </p:txBody>
      </p:sp>
    </p:spTree>
    <p:extLst>
      <p:ext uri="{BB962C8B-B14F-4D97-AF65-F5344CB8AC3E}">
        <p14:creationId xmlns:p14="http://schemas.microsoft.com/office/powerpoint/2010/main" val="2705521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Connections to Stereotyping </a:t>
            </a:r>
            <a:endParaRPr lang="en-US" dirty="0"/>
          </a:p>
        </p:txBody>
      </p:sp>
      <p:sp>
        <p:nvSpPr>
          <p:cNvPr id="3" name="Content Placeholder 2"/>
          <p:cNvSpPr>
            <a:spLocks noGrp="1"/>
          </p:cNvSpPr>
          <p:nvPr>
            <p:ph idx="1"/>
          </p:nvPr>
        </p:nvSpPr>
        <p:spPr/>
        <p:txBody>
          <a:bodyPr/>
          <a:lstStyle/>
          <a:p>
            <a:r>
              <a:rPr lang="en-US" dirty="0" smtClean="0"/>
              <a:t>Stereotyping can be anything from Low-expectations from teachers to low academic and self concept (212)</a:t>
            </a:r>
          </a:p>
          <a:p>
            <a:r>
              <a:rPr lang="en-US" dirty="0" smtClean="0"/>
              <a:t>Opportunity gaps are shrinking due to time spent on making supplies and materials for students to learn, and raising the minimum wage to make home life </a:t>
            </a:r>
            <a:r>
              <a:rPr lang="en-US" smtClean="0"/>
              <a:t>living easier</a:t>
            </a:r>
            <a:endParaRPr lang="en-US" dirty="0"/>
          </a:p>
        </p:txBody>
      </p:sp>
    </p:spTree>
    <p:extLst>
      <p:ext uri="{BB962C8B-B14F-4D97-AF65-F5344CB8AC3E}">
        <p14:creationId xmlns:p14="http://schemas.microsoft.com/office/powerpoint/2010/main" val="678238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a:hlinkClick r:id="rId2"/>
              </a:rPr>
              <a:t>http://money.cnn.com/2010/07/30/news/economy/black_pay_gap_persists</a:t>
            </a:r>
            <a:r>
              <a:rPr lang="en-US" dirty="0" smtClean="0">
                <a:hlinkClick r:id="rId2"/>
              </a:rPr>
              <a:t>/</a:t>
            </a:r>
            <a:endParaRPr lang="en-US" dirty="0" smtClean="0"/>
          </a:p>
          <a:p>
            <a:endParaRPr lang="en-US" dirty="0"/>
          </a:p>
        </p:txBody>
      </p:sp>
    </p:spTree>
    <p:extLst>
      <p:ext uri="{BB962C8B-B14F-4D97-AF65-F5344CB8AC3E}">
        <p14:creationId xmlns:p14="http://schemas.microsoft.com/office/powerpoint/2010/main" val="767871827"/>
      </p:ext>
    </p:extLst>
  </p:cSld>
  <p:clrMapOvr>
    <a:masterClrMapping/>
  </p:clrMapOvr>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26</TotalTime>
  <Words>283</Words>
  <Application>Microsoft Macintosh PowerPoint</Application>
  <PresentationFormat>On-screen Show (4:3)</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Black</vt:lpstr>
      <vt:lpstr>Martin Luther King Jr. </vt:lpstr>
      <vt:lpstr>About Me</vt:lpstr>
      <vt:lpstr>Fighting for Civil Rights</vt:lpstr>
      <vt:lpstr>Connections to CH 6</vt:lpstr>
      <vt:lpstr>Connections to CH 6</vt:lpstr>
      <vt:lpstr>Connections to Stereotyping </vt:lpstr>
      <vt:lpstr>Works cited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Martin Luther King Jr. </dc:title>
  <dc:creator>tyler meeker</dc:creator>
  <cp:lastModifiedBy>tyler meeker</cp:lastModifiedBy>
  <cp:revision>4</cp:revision>
  <dcterms:created xsi:type="dcterms:W3CDTF">2014-03-05T18:19:23Z</dcterms:created>
  <dcterms:modified xsi:type="dcterms:W3CDTF">2014-03-05T18:46:13Z</dcterms:modified>
</cp:coreProperties>
</file>